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311D6-6074-4805-B754-005124ADB4A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EC7ACC5-1D34-4A2F-8A12-9C06A666C66F}">
      <dgm:prSet phldrT="[Texte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fr-CH" sz="1600" b="1" dirty="0"/>
            <a:t>MAÎTRISE EN PSYCHOLOGIE </a:t>
          </a:r>
        </a:p>
      </dgm:t>
    </dgm:pt>
    <dgm:pt modelId="{069462E0-B349-4E34-B767-CE3FCD1D844D}" type="parTrans" cxnId="{B49A6088-E14F-4436-B279-4A7BE43C2321}">
      <dgm:prSet/>
      <dgm:spPr/>
      <dgm:t>
        <a:bodyPr/>
        <a:lstStyle/>
        <a:p>
          <a:endParaRPr lang="fr-CH"/>
        </a:p>
      </dgm:t>
    </dgm:pt>
    <dgm:pt modelId="{CC17560B-2494-4684-A92B-35AF039A369D}" type="sibTrans" cxnId="{B49A6088-E14F-4436-B279-4A7BE43C2321}">
      <dgm:prSet/>
      <dgm:spPr/>
      <dgm:t>
        <a:bodyPr/>
        <a:lstStyle/>
        <a:p>
          <a:endParaRPr lang="fr-CH"/>
        </a:p>
      </dgm:t>
    </dgm:pt>
    <dgm:pt modelId="{0EB0435D-B7A2-4B89-9CA5-C4BCDD23F858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CH" sz="1600" b="1" dirty="0"/>
            <a:t>PSYCHOLOGIE DU DVP DURABLE</a:t>
          </a:r>
        </a:p>
      </dgm:t>
    </dgm:pt>
    <dgm:pt modelId="{1BE8470A-0DC5-44A0-AC7F-5626FAB58434}" type="parTrans" cxnId="{A240DEAB-EF4E-4503-945E-D611B0D2BDE3}">
      <dgm:prSet/>
      <dgm:spPr/>
      <dgm:t>
        <a:bodyPr/>
        <a:lstStyle/>
        <a:p>
          <a:endParaRPr lang="fr-CH"/>
        </a:p>
      </dgm:t>
    </dgm:pt>
    <dgm:pt modelId="{22B19648-DB3F-439B-AAF9-9BB46BB1CC84}" type="sibTrans" cxnId="{A240DEAB-EF4E-4503-945E-D611B0D2BDE3}">
      <dgm:prSet/>
      <dgm:spPr/>
      <dgm:t>
        <a:bodyPr/>
        <a:lstStyle/>
        <a:p>
          <a:endParaRPr lang="fr-CH"/>
        </a:p>
      </dgm:t>
    </dgm:pt>
    <dgm:pt modelId="{86061BDD-883B-43B7-9BBF-00B1E94837CD}">
      <dgm:prSet phldrT="[Texte]"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indent="265113" algn="l"/>
          <a:r>
            <a:rPr lang="fr-CH" sz="1600" b="1" dirty="0"/>
            <a:t>DESCRIPTIF DU STAGE</a:t>
          </a:r>
        </a:p>
      </dgm:t>
    </dgm:pt>
    <dgm:pt modelId="{C3EFD8AD-5EAD-45B0-942D-DA5030E12E36}" type="parTrans" cxnId="{047643CE-7065-432A-84C1-3C7ED6F355A0}">
      <dgm:prSet/>
      <dgm:spPr/>
      <dgm:t>
        <a:bodyPr/>
        <a:lstStyle/>
        <a:p>
          <a:endParaRPr lang="fr-CH"/>
        </a:p>
      </dgm:t>
    </dgm:pt>
    <dgm:pt modelId="{DA545093-04CF-4791-8523-D08F52F819D4}" type="sibTrans" cxnId="{047643CE-7065-432A-84C1-3C7ED6F355A0}">
      <dgm:prSet/>
      <dgm:spPr/>
      <dgm:t>
        <a:bodyPr/>
        <a:lstStyle/>
        <a:p>
          <a:endParaRPr lang="fr-CH"/>
        </a:p>
      </dgm:t>
    </dgm:pt>
    <dgm:pt modelId="{DB684B2C-F929-42F1-B74E-9645B50938D1}" type="pres">
      <dgm:prSet presAssocID="{244311D6-6074-4805-B754-005124ADB4AE}" presName="Name0" presStyleCnt="0">
        <dgm:presLayoutVars>
          <dgm:dir/>
          <dgm:animLvl val="lvl"/>
          <dgm:resizeHandles val="exact"/>
        </dgm:presLayoutVars>
      </dgm:prSet>
      <dgm:spPr/>
    </dgm:pt>
    <dgm:pt modelId="{2279B6EA-6469-442C-A5F7-D18E46CC6301}" type="pres">
      <dgm:prSet presAssocID="{DEC7ACC5-1D34-4A2F-8A12-9C06A666C66F}" presName="parTxOnly" presStyleLbl="node1" presStyleIdx="0" presStyleCnt="3" custScaleX="85566">
        <dgm:presLayoutVars>
          <dgm:chMax val="0"/>
          <dgm:chPref val="0"/>
          <dgm:bulletEnabled val="1"/>
        </dgm:presLayoutVars>
      </dgm:prSet>
      <dgm:spPr/>
    </dgm:pt>
    <dgm:pt modelId="{232C0F9E-7544-41B0-AB24-863E6FE3AAAA}" type="pres">
      <dgm:prSet presAssocID="{CC17560B-2494-4684-A92B-35AF039A369D}" presName="parTxOnlySpace" presStyleCnt="0"/>
      <dgm:spPr/>
    </dgm:pt>
    <dgm:pt modelId="{9E8FFDE7-DA36-4567-9FD6-A1B92C37EDD3}" type="pres">
      <dgm:prSet presAssocID="{0EB0435D-B7A2-4B89-9CA5-C4BCDD23F858}" presName="parTxOnly" presStyleLbl="node1" presStyleIdx="1" presStyleCnt="3" custScaleX="103052">
        <dgm:presLayoutVars>
          <dgm:chMax val="0"/>
          <dgm:chPref val="0"/>
          <dgm:bulletEnabled val="1"/>
        </dgm:presLayoutVars>
      </dgm:prSet>
      <dgm:spPr/>
    </dgm:pt>
    <dgm:pt modelId="{C43EF8DA-4B48-4408-8507-E4FE77B5CF8D}" type="pres">
      <dgm:prSet presAssocID="{22B19648-DB3F-439B-AAF9-9BB46BB1CC84}" presName="parTxOnlySpace" presStyleCnt="0"/>
      <dgm:spPr/>
    </dgm:pt>
    <dgm:pt modelId="{E3CAAAD6-4F69-4CD6-AABC-6BC7FB881DD3}" type="pres">
      <dgm:prSet presAssocID="{86061BDD-883B-43B7-9BBF-00B1E94837CD}" presName="parTxOnly" presStyleLbl="node1" presStyleIdx="2" presStyleCnt="3" custScaleX="111039" custLinFactNeighborX="622" custLinFactNeighborY="1230">
        <dgm:presLayoutVars>
          <dgm:chMax val="0"/>
          <dgm:chPref val="0"/>
          <dgm:bulletEnabled val="1"/>
        </dgm:presLayoutVars>
      </dgm:prSet>
      <dgm:spPr/>
    </dgm:pt>
  </dgm:ptLst>
  <dgm:cxnLst>
    <dgm:cxn modelId="{BA937D27-C46F-41C0-B99C-C1E1442354A9}" type="presOf" srcId="{86061BDD-883B-43B7-9BBF-00B1E94837CD}" destId="{E3CAAAD6-4F69-4CD6-AABC-6BC7FB881DD3}" srcOrd="0" destOrd="0" presId="urn:microsoft.com/office/officeart/2005/8/layout/chevron1"/>
    <dgm:cxn modelId="{B49A6088-E14F-4436-B279-4A7BE43C2321}" srcId="{244311D6-6074-4805-B754-005124ADB4AE}" destId="{DEC7ACC5-1D34-4A2F-8A12-9C06A666C66F}" srcOrd="0" destOrd="0" parTransId="{069462E0-B349-4E34-B767-CE3FCD1D844D}" sibTransId="{CC17560B-2494-4684-A92B-35AF039A369D}"/>
    <dgm:cxn modelId="{4FE377A3-2245-489A-A4ED-41FEDAD68288}" type="presOf" srcId="{0EB0435D-B7A2-4B89-9CA5-C4BCDD23F858}" destId="{9E8FFDE7-DA36-4567-9FD6-A1B92C37EDD3}" srcOrd="0" destOrd="0" presId="urn:microsoft.com/office/officeart/2005/8/layout/chevron1"/>
    <dgm:cxn modelId="{A240DEAB-EF4E-4503-945E-D611B0D2BDE3}" srcId="{244311D6-6074-4805-B754-005124ADB4AE}" destId="{0EB0435D-B7A2-4B89-9CA5-C4BCDD23F858}" srcOrd="1" destOrd="0" parTransId="{1BE8470A-0DC5-44A0-AC7F-5626FAB58434}" sibTransId="{22B19648-DB3F-439B-AAF9-9BB46BB1CC84}"/>
    <dgm:cxn modelId="{8B4E3FBF-E984-4817-8A9D-F8489D2EB01A}" type="presOf" srcId="{DEC7ACC5-1D34-4A2F-8A12-9C06A666C66F}" destId="{2279B6EA-6469-442C-A5F7-D18E46CC6301}" srcOrd="0" destOrd="0" presId="urn:microsoft.com/office/officeart/2005/8/layout/chevron1"/>
    <dgm:cxn modelId="{047643CE-7065-432A-84C1-3C7ED6F355A0}" srcId="{244311D6-6074-4805-B754-005124ADB4AE}" destId="{86061BDD-883B-43B7-9BBF-00B1E94837CD}" srcOrd="2" destOrd="0" parTransId="{C3EFD8AD-5EAD-45B0-942D-DA5030E12E36}" sibTransId="{DA545093-04CF-4791-8523-D08F52F819D4}"/>
    <dgm:cxn modelId="{85B90CE5-E3F1-4C02-BD64-F99ACC524CE5}" type="presOf" srcId="{244311D6-6074-4805-B754-005124ADB4AE}" destId="{DB684B2C-F929-42F1-B74E-9645B50938D1}" srcOrd="0" destOrd="0" presId="urn:microsoft.com/office/officeart/2005/8/layout/chevron1"/>
    <dgm:cxn modelId="{04766B97-F953-45F8-B46D-D190C9B41EED}" type="presParOf" srcId="{DB684B2C-F929-42F1-B74E-9645B50938D1}" destId="{2279B6EA-6469-442C-A5F7-D18E46CC6301}" srcOrd="0" destOrd="0" presId="urn:microsoft.com/office/officeart/2005/8/layout/chevron1"/>
    <dgm:cxn modelId="{091199E2-C588-4853-A41C-1F44C13292A1}" type="presParOf" srcId="{DB684B2C-F929-42F1-B74E-9645B50938D1}" destId="{232C0F9E-7544-41B0-AB24-863E6FE3AAAA}" srcOrd="1" destOrd="0" presId="urn:microsoft.com/office/officeart/2005/8/layout/chevron1"/>
    <dgm:cxn modelId="{8ABADCAA-3D15-4D23-A008-260F67567CE9}" type="presParOf" srcId="{DB684B2C-F929-42F1-B74E-9645B50938D1}" destId="{9E8FFDE7-DA36-4567-9FD6-A1B92C37EDD3}" srcOrd="2" destOrd="0" presId="urn:microsoft.com/office/officeart/2005/8/layout/chevron1"/>
    <dgm:cxn modelId="{31428928-B3EB-46B1-B465-3C38AFAA3AFB}" type="presParOf" srcId="{DB684B2C-F929-42F1-B74E-9645B50938D1}" destId="{C43EF8DA-4B48-4408-8507-E4FE77B5CF8D}" srcOrd="3" destOrd="0" presId="urn:microsoft.com/office/officeart/2005/8/layout/chevron1"/>
    <dgm:cxn modelId="{62F84EF7-2F13-453E-9645-AA3BD06E3AE1}" type="presParOf" srcId="{DB684B2C-F929-42F1-B74E-9645B50938D1}" destId="{E3CAAAD6-4F69-4CD6-AABC-6BC7FB881DD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9B6EA-6469-442C-A5F7-D18E46CC6301}">
      <dsp:nvSpPr>
        <dsp:cNvPr id="0" name=""/>
        <dsp:cNvSpPr/>
      </dsp:nvSpPr>
      <dsp:spPr>
        <a:xfrm>
          <a:off x="2710" y="0"/>
          <a:ext cx="3728698" cy="743372"/>
        </a:xfrm>
        <a:prstGeom prst="chevr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MAÎTRISE EN PSYCHOLOGIE </a:t>
          </a:r>
        </a:p>
      </dsp:txBody>
      <dsp:txXfrm>
        <a:off x="374396" y="0"/>
        <a:ext cx="2985326" cy="743372"/>
      </dsp:txXfrm>
    </dsp:sp>
    <dsp:sp modelId="{9E8FFDE7-DA36-4567-9FD6-A1B92C37EDD3}">
      <dsp:nvSpPr>
        <dsp:cNvPr id="0" name=""/>
        <dsp:cNvSpPr/>
      </dsp:nvSpPr>
      <dsp:spPr>
        <a:xfrm>
          <a:off x="3295641" y="0"/>
          <a:ext cx="4490684" cy="743372"/>
        </a:xfrm>
        <a:prstGeom prst="chevron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PSYCHOLOGIE DU DVP DURABLE</a:t>
          </a:r>
        </a:p>
      </dsp:txBody>
      <dsp:txXfrm>
        <a:off x="3667327" y="0"/>
        <a:ext cx="3747312" cy="743372"/>
      </dsp:txXfrm>
    </dsp:sp>
    <dsp:sp modelId="{E3CAAAD6-4F69-4CD6-AABC-6BC7FB881DD3}">
      <dsp:nvSpPr>
        <dsp:cNvPr id="0" name=""/>
        <dsp:cNvSpPr/>
      </dsp:nvSpPr>
      <dsp:spPr>
        <a:xfrm>
          <a:off x="7353266" y="0"/>
          <a:ext cx="4838732" cy="743372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265113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DESCRIPTIF DU STAGE</a:t>
          </a:r>
        </a:p>
      </dsp:txBody>
      <dsp:txXfrm>
        <a:off x="7724952" y="0"/>
        <a:ext cx="4095360" cy="743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D4B590-CED5-40EF-835C-8BE27C931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4D84497-E995-48F0-8EEE-484EBC289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8593F4-8A9E-4690-8509-FFFCDA9D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4B0D93-BF88-4AFC-A0A6-A75AD0A7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FB5588-2181-4EA9-A2A1-D39C2E1A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2829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D83DF2-C004-4430-B996-1B57475C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E1C39F-7E6F-40FD-AD54-754696D81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3B578-AE9C-4F44-93FE-2E137C1F7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E3B809-2B90-4C62-B2EC-29B7D3A7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C4FAA5-2183-44BF-9FB4-EC773B9F2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737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917CFEF-9B96-44B7-A1AD-16109608B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E93314-864B-4A64-A248-DC1D547C9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B68C10-94A5-4F88-9A18-C5BF9752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D4C63C-1D13-4146-91F4-538A1D0BF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F0FEDD-03F0-4D2C-829B-9B593165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824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7F0A29-37A9-44C7-9198-9768079D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DFEEE1-B5FE-4A51-A848-BDF08C5F1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CE0491-2429-4FE7-A10D-7F6842E6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2921FE-5EC5-4740-8DB4-37A1ED1E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57ED98-8FEB-4ABF-9949-4F016D89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6051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1B8705-D848-41A3-87AE-0BA4728D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3EFC9A-9D96-4341-8101-157C33F15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674294-1847-4AF6-A18E-1008F4B5A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6B518C-D83F-43AA-B874-391F19CE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C78AF0-EAFC-42C1-9DD9-8EC4F976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915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ECDF3A-3F18-45B1-A377-FB1411294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D5FF88-7F28-4D88-AA3C-0793928D5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8B4A23-2446-4321-BF9A-251D738D1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67DEEC-A829-49AB-B8EB-43817D23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024410-F52E-4951-950B-C80F68D6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11B56B-C16E-4CCA-9B3C-2EA79D2E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954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40A557-ADDF-4013-9FFE-DFF5BDFB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5BDA3A-F29F-45A0-A522-304A25B7D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3F04B0-41A4-4C91-9650-33CA79921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7B918A-77A1-4341-A838-1F0FC52DB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A0EAC0-8977-4F74-BD75-F1FACE1E9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99FEA2F-3138-4628-9439-4A50E743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DE561A-29BA-4FA6-A6EF-CA9A4CF9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E5DF1A-EF82-493E-8475-F33B7991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6655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E4F1A-4B8E-4102-8A3A-BB09829A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F04011-F741-4AB1-90FA-D154AF50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303865-DE70-47CB-9A5C-02E7E66A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3696D7-24DF-4DD3-9EEB-4C9EBAA0D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900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54F01E-33BC-4884-8B72-0C9318C1E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77D88C-AAF1-45EE-91D4-C589DFA1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990F7D-7CC1-4AD3-B9EA-132C5D4E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881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B41B7F-A7E3-46E5-9F51-BEDB6CAA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9F0995-8B53-4055-8AD4-39EC7A779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95E1EB-A87F-4651-8FA1-D373E25DD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F025B9-0C83-40D1-AA11-48356F72F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3779CE-A343-49E0-83B8-FA604267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660775-412F-4E32-BE89-FC1F8C59B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030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1EACCB-1112-42D7-BE7F-9AC31FA9D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A3E97BD-F710-4243-8137-238A351E7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F1D8CE-13F2-49E0-9C5C-4FB8006EC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C213EF-1F0B-4A75-9BA3-A398D9DC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D03765-15BB-4056-BD78-67B37B8B1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931385-0675-4182-A6C7-555945D1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88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634A4C-80E6-4045-8348-8DD95738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874463-BDFC-448F-AB2A-109FDC4C9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DAFE07-AD98-4043-8FB2-D9932FF66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ABF6-AD0E-4F44-8929-CBF8F1EC191B}" type="datetimeFigureOut">
              <a:rPr lang="fr-CH" smtClean="0"/>
              <a:t>15.08.2022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3E3150-DDEA-4C8D-892F-18849D313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58C1E4-904E-452D-8BAD-5B781F21C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601D-92C7-4227-9324-40C553C23D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953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au 15">
            <a:extLst>
              <a:ext uri="{FF2B5EF4-FFF2-40B4-BE49-F238E27FC236}">
                <a16:creationId xmlns:a16="http://schemas.microsoft.com/office/drawing/2014/main" id="{562CFDCC-148C-4725-9B84-1172F4F07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19816"/>
              </p:ext>
            </p:extLst>
          </p:nvPr>
        </p:nvGraphicFramePr>
        <p:xfrm>
          <a:off x="0" y="955860"/>
          <a:ext cx="12192000" cy="59021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591719">
                  <a:extLst>
                    <a:ext uri="{9D8B030D-6E8A-4147-A177-3AD203B41FA5}">
                      <a16:colId xmlns:a16="http://schemas.microsoft.com/office/drawing/2014/main" val="1043320041"/>
                    </a:ext>
                  </a:extLst>
                </a:gridCol>
                <a:gridCol w="5600281">
                  <a:extLst>
                    <a:ext uri="{9D8B030D-6E8A-4147-A177-3AD203B41FA5}">
                      <a16:colId xmlns:a16="http://schemas.microsoft.com/office/drawing/2014/main" val="2633388358"/>
                    </a:ext>
                  </a:extLst>
                </a:gridCol>
              </a:tblGrid>
              <a:tr h="641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0A29E"/>
                          </a:solidFill>
                        </a:rPr>
                        <a:t>BUT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b="0" kern="1200" dirty="0">
                          <a:effectLst/>
                        </a:rPr>
                        <a:t>L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 stagiaire doit avoir un rôle actif et significatif dans le développement d’une action sur le lieu de stage. Le stage s’apparente donc à une mission confiée au  stagiaire par l’institution.</a:t>
                      </a:r>
                      <a:endParaRPr lang="fr-CH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NATURE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</a:rPr>
                        <a:t>Stage obligatoire de terrain, en présentiel.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591322"/>
                  </a:ext>
                </a:extLst>
              </a:tr>
              <a:tr h="465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PERIODE DANS LE CURSUS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</a:rPr>
                        <a:t>A réaliser en M1 ou en M2.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DUREE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400 heures  (incluant la rédaction du rapport de stage). </a:t>
                      </a:r>
                      <a:endParaRPr lang="fr-CH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053836"/>
                  </a:ext>
                </a:extLst>
              </a:tr>
              <a:tr h="641537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fr-CH" sz="1200" b="1" kern="1200" dirty="0">
                          <a:solidFill>
                            <a:srgbClr val="0AA6A2"/>
                          </a:solidFill>
                          <a:latin typeface="+mn-lt"/>
                          <a:ea typeface="+mn-ea"/>
                          <a:cs typeface="+mn-cs"/>
                        </a:rPr>
                        <a:t>ECTS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ECTS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Crédités dans le module approfondi.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fr-CH" sz="1200" b="1" kern="1200" dirty="0">
                          <a:solidFill>
                            <a:srgbClr val="0AA6A2"/>
                          </a:solidFill>
                          <a:latin typeface="+mn-lt"/>
                          <a:ea typeface="+mn-ea"/>
                          <a:cs typeface="+mn-cs"/>
                        </a:rPr>
                        <a:t>DATES &amp; HORAIRES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Définis dans l’offre de stage ou fixés d’entente entre l’institution et l’étudiant.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fr-CH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598752"/>
                  </a:ext>
                </a:extLst>
              </a:tr>
              <a:tr h="994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LIEUX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En Suisse (dans tous les cantons), ou à l’étranger (dans tous les pays).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Dans une structure publique ou privée.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kern="1200" dirty="0">
                          <a:solidFill>
                            <a:srgbClr val="0AA6A2"/>
                          </a:solidFill>
                          <a:effectLst/>
                        </a:rPr>
                        <a:t>REMUNERATION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kern="1200" dirty="0">
                          <a:effectLst/>
                        </a:rPr>
                        <a:t>En Suisse, le stage n’est pas rémunéré s’il n’implique pas de prestation pour la structure accueillant le  stagiaire. Dans ce cas, la structure peut néanmoins prévoir un défraiement (ex: frais de transport). </a:t>
                      </a: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/>
                        <a:t>A l’étranger la rémunération est définie par le droit local.</a:t>
                      </a: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3071"/>
                  </a:ext>
                </a:extLst>
              </a:tr>
              <a:tr h="817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RESPONSABLES DE STAGE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Un responsable de stage dans la structure qui accueille l’étudiant (dit responsable institutionnel de stage).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Un responsable de stage au sein du comité de programme de l’orientation développement durable (dit responsable académique de stage).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RECHERCHE DE STAGE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L’étudiant doit rechercher son stage par ses propres moyens.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66642"/>
                  </a:ext>
                </a:extLst>
              </a:tr>
              <a:tr h="994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RAPPORT DE STAGE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Doit être rédigé en fonction des consignes de l’orientation.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Doit être rendu au responsable académique de stage au  moins 15 jour avant le début de la session d’examens concernée.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EVALUATION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Le responsable institutionnel émet un préavis qualitatif à l’intention du responsable académique (doc 05A).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</a:rPr>
                        <a:t>Le responsable académique, et une autre personne de son choix, tiennent compte du préavis et du rapport pour émettre une note finale.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67549"/>
                  </a:ext>
                </a:extLst>
              </a:tr>
              <a:tr h="1347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CALENDRIER DE PRESENTATION DU RAPPORT ET INCRIPTION IEL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>
                          <a:effectLst/>
                        </a:rPr>
                        <a:t>1ère tentative de présentation du rapport en janvier / février; 2ème tentative de présentation en août / septembre. Inscription IEL du stage par l’étudiant : automne.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>
                          <a:effectLst/>
                        </a:rPr>
                        <a:t>1ère tentative de présentation du rapport en mai / juin; 2ème tentative de présentation en août / septembre. Inscription IEL du stage par l’étudiant : printemps.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fr-CH" sz="1100" dirty="0">
                          <a:effectLst/>
                        </a:rPr>
                        <a:t>1ère tentative de présentation du rapport en août / septembre; 2ème tentative de présentation en janvier / février. Inscription IEL du stage par l’étudiant : rétroactive – printemps.</a:t>
                      </a:r>
                      <a:endParaRPr lang="fr-CH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>
                          <a:solidFill>
                            <a:srgbClr val="0AA6A2"/>
                          </a:solidFill>
                        </a:rPr>
                        <a:t>REMARQUES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403674"/>
                  </a:ext>
                </a:extLst>
              </a:tr>
            </a:tbl>
          </a:graphicData>
        </a:graphic>
      </p:graphicFrame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5919FE3E-8302-407F-9E23-4F936FC824EF}"/>
              </a:ext>
            </a:extLst>
          </p:cNvPr>
          <p:cNvGraphicFramePr/>
          <p:nvPr/>
        </p:nvGraphicFramePr>
        <p:xfrm>
          <a:off x="0" y="0"/>
          <a:ext cx="12192000" cy="74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56988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406</Words>
  <Application>Microsoft Office PowerPoint</Application>
  <PresentationFormat>Grand écran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Bouchet-Rossier</dc:creator>
  <cp:lastModifiedBy>Stéphanie Bouchet-Rossier</cp:lastModifiedBy>
  <cp:revision>1</cp:revision>
  <dcterms:created xsi:type="dcterms:W3CDTF">2022-08-15T10:36:46Z</dcterms:created>
  <dcterms:modified xsi:type="dcterms:W3CDTF">2022-08-15T10:39:18Z</dcterms:modified>
</cp:coreProperties>
</file>