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5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CH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CH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B28ED-E9DC-7B43-B6DA-5522EE15C407}" type="datetimeFigureOut">
              <a:rPr lang="en-US" smtClean="0"/>
              <a:t>26.01.18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7E3BA-C610-154E-9B18-7B247F804F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615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B28ED-E9DC-7B43-B6DA-5522EE15C407}" type="datetimeFigureOut">
              <a:rPr lang="en-US" smtClean="0"/>
              <a:t>26.01.18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7E3BA-C610-154E-9B18-7B247F804F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334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CH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B28ED-E9DC-7B43-B6DA-5522EE15C407}" type="datetimeFigureOut">
              <a:rPr lang="en-US" smtClean="0"/>
              <a:t>26.01.18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7E3BA-C610-154E-9B18-7B247F804F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134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B28ED-E9DC-7B43-B6DA-5522EE15C407}" type="datetimeFigureOut">
              <a:rPr lang="en-US" smtClean="0"/>
              <a:t>26.01.18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7E3BA-C610-154E-9B18-7B247F804F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142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CH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H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B28ED-E9DC-7B43-B6DA-5522EE15C407}" type="datetimeFigureOut">
              <a:rPr lang="en-US" smtClean="0"/>
              <a:t>26.01.18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7E3BA-C610-154E-9B18-7B247F804F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640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B28ED-E9DC-7B43-B6DA-5522EE15C407}" type="datetimeFigureOut">
              <a:rPr lang="en-US" smtClean="0"/>
              <a:t>26.01.18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7E3BA-C610-154E-9B18-7B247F804F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848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H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H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H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B28ED-E9DC-7B43-B6DA-5522EE15C407}" type="datetimeFigureOut">
              <a:rPr lang="en-US" smtClean="0"/>
              <a:t>26.01.18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7E3BA-C610-154E-9B18-7B247F804F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592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B28ED-E9DC-7B43-B6DA-5522EE15C407}" type="datetimeFigureOut">
              <a:rPr lang="en-US" smtClean="0"/>
              <a:t>26.01.18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7E3BA-C610-154E-9B18-7B247F804F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187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B28ED-E9DC-7B43-B6DA-5522EE15C407}" type="datetimeFigureOut">
              <a:rPr lang="en-US" smtClean="0"/>
              <a:t>26.01.18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7E3BA-C610-154E-9B18-7B247F804F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145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CH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H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B28ED-E9DC-7B43-B6DA-5522EE15C407}" type="datetimeFigureOut">
              <a:rPr lang="en-US" smtClean="0"/>
              <a:t>26.01.18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7E3BA-C610-154E-9B18-7B247F804F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836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CH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H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B28ED-E9DC-7B43-B6DA-5522EE15C407}" type="datetimeFigureOut">
              <a:rPr lang="en-US" smtClean="0"/>
              <a:t>26.01.18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7E3BA-C610-154E-9B18-7B247F804F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39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H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5B28ED-E9DC-7B43-B6DA-5522EE15C407}" type="datetimeFigureOut">
              <a:rPr lang="en-US" smtClean="0"/>
              <a:t>26.01.18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B7E3BA-C610-154E-9B18-7B247F804F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498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216" y="108694"/>
            <a:ext cx="8197851" cy="6682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598606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21896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University of Geneva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Jean-Henry Morin</dc:creator>
  <cp:lastModifiedBy>Jean-Henry Morin</cp:lastModifiedBy>
  <cp:revision>3</cp:revision>
  <cp:lastPrinted>2018-01-24T22:55:49Z</cp:lastPrinted>
  <dcterms:created xsi:type="dcterms:W3CDTF">2018-01-24T22:54:55Z</dcterms:created>
  <dcterms:modified xsi:type="dcterms:W3CDTF">2018-02-10T12:24:41Z</dcterms:modified>
</cp:coreProperties>
</file>