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1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3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3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4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4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4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9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8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4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3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28ED-E9DC-7B43-B6DA-5522EE15C407}" type="datetimeFigureOut">
              <a:rPr lang="en-US" smtClean="0"/>
              <a:t>26.01.18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E3BA-C610-154E-9B18-7B247F804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9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16" y="108694"/>
            <a:ext cx="8197851" cy="668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860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Geneva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Jean-Henry Morin</dc:creator>
  <cp:lastModifiedBy>Jean-Henry Morin</cp:lastModifiedBy>
  <cp:revision>3</cp:revision>
  <cp:lastPrinted>2018-01-24T22:55:49Z</cp:lastPrinted>
  <dcterms:created xsi:type="dcterms:W3CDTF">2018-01-24T22:54:55Z</dcterms:created>
  <dcterms:modified xsi:type="dcterms:W3CDTF">2018-02-10T12:24:41Z</dcterms:modified>
</cp:coreProperties>
</file>