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pos="3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>
      <p:cViewPr varScale="1">
        <p:scale>
          <a:sx n="138" d="100"/>
          <a:sy n="138" d="100"/>
        </p:scale>
        <p:origin x="756" y="120"/>
      </p:cViewPr>
      <p:guideLst>
        <p:guide orient="horz" pos="1620"/>
        <p:guide pos="2880"/>
        <p:guide pos="3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30852"/>
            <a:ext cx="9144000" cy="61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252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41394"/>
            <a:ext cx="9144000" cy="612648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52FDD99-4001-401D-B858-8371D1D779A7}" type="datetimeFigureOut">
              <a:rPr lang="fr-CH" smtClean="0"/>
              <a:t>20.01.2022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038AEF9-613E-4F50-AB3F-BF720E27A6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555230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52FDD99-4001-401D-B858-8371D1D779A7}" type="datetimeFigureOut">
              <a:rPr lang="fr-CH" smtClean="0"/>
              <a:t>20.01.2022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038AEF9-613E-4F50-AB3F-BF720E27A6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710433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52FDD99-4001-401D-B858-8371D1D779A7}" type="datetimeFigureOut">
              <a:rPr lang="fr-CH" smtClean="0"/>
              <a:t>20.01.2022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038AEF9-613E-4F50-AB3F-BF720E27A6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414831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52FDD99-4001-401D-B858-8371D1D779A7}" type="datetimeFigureOut">
              <a:rPr lang="fr-CH" smtClean="0"/>
              <a:t>20.01.2022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038AEF9-613E-4F50-AB3F-BF720E27A6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061188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52FDD99-4001-401D-B858-8371D1D779A7}" type="datetimeFigureOut">
              <a:rPr lang="fr-CH" smtClean="0"/>
              <a:t>20.01.2022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038AEF9-613E-4F50-AB3F-BF720E27A6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04040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52FDD99-4001-401D-B858-8371D1D779A7}" type="datetimeFigureOut">
              <a:rPr lang="fr-CH" smtClean="0"/>
              <a:t>20.01.2022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038AEF9-613E-4F50-AB3F-BF720E27A6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299104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52FDD99-4001-401D-B858-8371D1D779A7}" type="datetimeFigureOut">
              <a:rPr lang="fr-CH" smtClean="0"/>
              <a:t>20.01.2022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038AEF9-613E-4F50-AB3F-BF720E27A6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195699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52FDD99-4001-401D-B858-8371D1D779A7}" type="datetimeFigureOut">
              <a:rPr lang="fr-CH" smtClean="0"/>
              <a:t>20.01.2022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038AEF9-613E-4F50-AB3F-BF720E27A6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651271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52FDD99-4001-401D-B858-8371D1D779A7}" type="datetimeFigureOut">
              <a:rPr lang="fr-CH" smtClean="0"/>
              <a:t>20.01.2022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038AEF9-613E-4F50-AB3F-BF720E27A6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69782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30852"/>
            <a:ext cx="9144000" cy="612648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52FDD99-4001-401D-B858-8371D1D779A7}" type="datetimeFigureOut">
              <a:rPr lang="fr-CH" smtClean="0"/>
              <a:t>20.01.2022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038AEF9-613E-4F50-AB3F-BF720E27A6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38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30852"/>
            <a:ext cx="9144000" cy="612648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30852"/>
            <a:ext cx="9144000" cy="612648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30852"/>
            <a:ext cx="9144000" cy="612648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30852"/>
            <a:ext cx="9144000" cy="612648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30852"/>
            <a:ext cx="9144000" cy="612648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30852"/>
            <a:ext cx="9144000" cy="612648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30852"/>
            <a:ext cx="9144000" cy="612648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0729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8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50" r:id="rId11"/>
    <p:sldLayoutId id="2147483651" r:id="rId12"/>
    <p:sldLayoutId id="2147483652" r:id="rId13"/>
    <p:sldLayoutId id="2147483653" r:id="rId14"/>
    <p:sldLayoutId id="2147483654" r:id="rId15"/>
    <p:sldLayoutId id="2147483655" r:id="rId16"/>
    <p:sldLayoutId id="2147483656" r:id="rId17"/>
    <p:sldLayoutId id="2147483657" r:id="rId18"/>
    <p:sldLayoutId id="2147483658" r:id="rId19"/>
    <p:sldLayoutId id="2147483659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4"/>
          <p:cNvSpPr txBox="1"/>
          <p:nvPr/>
        </p:nvSpPr>
        <p:spPr>
          <a:xfrm>
            <a:off x="429320" y="4659982"/>
            <a:ext cx="2126456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r-CH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FACULTÉ DE MÉDECINE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619672" y="699542"/>
            <a:ext cx="5977166" cy="186356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sz="3600" dirty="0">
                <a:latin typeface="Arial" panose="020B0604020202020204" pitchFamily="34" charset="0"/>
                <a:cs typeface="Arial" panose="020B0604020202020204" pitchFamily="34" charset="0"/>
              </a:rPr>
              <a:t>Titre de la</a:t>
            </a:r>
            <a:br>
              <a:rPr lang="fr-CH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3600" dirty="0">
                <a:latin typeface="Arial" panose="020B0604020202020204" pitchFamily="34" charset="0"/>
                <a:cs typeface="Arial" panose="020B0604020202020204" pitchFamily="34" charset="0"/>
              </a:rPr>
              <a:t>présentation</a:t>
            </a:r>
            <a:br>
              <a:rPr lang="fr-CH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sz="1100" dirty="0">
                <a:latin typeface="Arial" panose="020B0604020202020204" pitchFamily="34" charset="0"/>
                <a:cs typeface="Arial" panose="020B0604020202020204" pitchFamily="34" charset="0"/>
              </a:rPr>
              <a:t>(Arial)</a:t>
            </a:r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>
            <a:off x="2555776" y="2196812"/>
            <a:ext cx="4215436" cy="159907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2400" dirty="0">
                <a:solidFill>
                  <a:srgbClr val="96004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Présentation générale</a:t>
            </a:r>
          </a:p>
          <a:p>
            <a:pPr marL="0" indent="0" algn="ctr">
              <a:buNone/>
            </a:pPr>
            <a:r>
              <a:rPr lang="fr-CH" sz="2400" dirty="0">
                <a:solidFill>
                  <a:srgbClr val="96004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</a:t>
            </a:r>
          </a:p>
          <a:p>
            <a:pPr marL="0" indent="0" algn="ctr">
              <a:buNone/>
            </a:pPr>
            <a:r>
              <a:rPr lang="fr-FR" sz="1000" dirty="0">
                <a:solidFill>
                  <a:srgbClr val="96004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(Arial)</a:t>
            </a:r>
            <a:endParaRPr lang="fr-CH" sz="1000" dirty="0">
              <a:solidFill>
                <a:srgbClr val="96004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84436" y="3405639"/>
            <a:ext cx="2270472" cy="7804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Fonction Prénom NOM</a:t>
            </a:r>
            <a:b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52137066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23</Words>
  <Application>Microsoft Office PowerPoint</Application>
  <PresentationFormat>Affichage à l'écran (16:9)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3" baseType="lpstr">
      <vt:lpstr>Arial</vt:lpstr>
      <vt:lpstr>Thème Office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Jérémy Maggioni</dc:creator>
  <cp:lastModifiedBy>Margarita Burgueno</cp:lastModifiedBy>
  <cp:revision>17</cp:revision>
  <dcterms:created xsi:type="dcterms:W3CDTF">2016-10-10T11:51:10Z</dcterms:created>
  <dcterms:modified xsi:type="dcterms:W3CDTF">2022-01-20T12:55:47Z</dcterms:modified>
</cp:coreProperties>
</file>