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1" r:id="rId2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138" d="100"/>
          <a:sy n="138" d="100"/>
        </p:scale>
        <p:origin x="75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D28E5BBD-EC56-43CE-95CB-F7A4BA4AB51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B79A1E8-19E3-467F-81D8-633435BEB57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FFA5B2-E568-4299-A94E-2CF35C7454D2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28F9D28-3FF0-4CDB-BA2D-CFB33E2739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9BF7D41-1DC1-4342-95E9-2BF447284D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AABD6-2532-4E75-ABB2-950555C14F4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41147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0852"/>
            <a:ext cx="9144000" cy="61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252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41394"/>
            <a:ext cx="9144000" cy="61264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2FDD99-4001-401D-B858-8371D1D779A7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38AEF9-613E-4F50-AB3F-BF720E27A6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55523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2FDD99-4001-401D-B858-8371D1D779A7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38AEF9-613E-4F50-AB3F-BF720E27A6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71043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2FDD99-4001-401D-B858-8371D1D779A7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38AEF9-613E-4F50-AB3F-BF720E27A6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41483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2FDD99-4001-401D-B858-8371D1D779A7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38AEF9-613E-4F50-AB3F-BF720E27A6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06118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2FDD99-4001-401D-B858-8371D1D779A7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38AEF9-613E-4F50-AB3F-BF720E27A6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04040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2FDD99-4001-401D-B858-8371D1D779A7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38AEF9-613E-4F50-AB3F-BF720E27A6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299104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2FDD99-4001-401D-B858-8371D1D779A7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38AEF9-613E-4F50-AB3F-BF720E27A6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19569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2FDD99-4001-401D-B858-8371D1D779A7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38AEF9-613E-4F50-AB3F-BF720E27A6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651271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2FDD99-4001-401D-B858-8371D1D779A7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38AEF9-613E-4F50-AB3F-BF720E27A6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69782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0852"/>
            <a:ext cx="9144000" cy="61264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2FDD99-4001-401D-B858-8371D1D779A7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38AEF9-613E-4F50-AB3F-BF720E27A6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38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0852"/>
            <a:ext cx="9144000" cy="61264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0852"/>
            <a:ext cx="9144000" cy="61264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0852"/>
            <a:ext cx="9144000" cy="61264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0852"/>
            <a:ext cx="9144000" cy="61264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0852"/>
            <a:ext cx="9144000" cy="61264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0852"/>
            <a:ext cx="9144000" cy="61264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0852"/>
            <a:ext cx="9144000" cy="61264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0729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8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50" r:id="rId11"/>
    <p:sldLayoutId id="2147483651" r:id="rId12"/>
    <p:sldLayoutId id="2147483652" r:id="rId13"/>
    <p:sldLayoutId id="2147483653" r:id="rId14"/>
    <p:sldLayoutId id="2147483654" r:id="rId15"/>
    <p:sldLayoutId id="2147483655" r:id="rId16"/>
    <p:sldLayoutId id="2147483656" r:id="rId17"/>
    <p:sldLayoutId id="2147483657" r:id="rId18"/>
    <p:sldLayoutId id="2147483658" r:id="rId19"/>
    <p:sldLayoutId id="2147483659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/>
          <p:cNvSpPr txBox="1"/>
          <p:nvPr/>
        </p:nvSpPr>
        <p:spPr>
          <a:xfrm>
            <a:off x="490464" y="4614380"/>
            <a:ext cx="263051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CH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FACULTÉ DE MÉDECINE</a:t>
            </a:r>
          </a:p>
          <a:p>
            <a:r>
              <a:rPr lang="fr-CH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DÉPARTEMENT DE XXX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619672" y="699542"/>
            <a:ext cx="5977166" cy="186356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600" dirty="0">
                <a:latin typeface="Arial" panose="020B0604020202020204" pitchFamily="34" charset="0"/>
                <a:cs typeface="Arial" panose="020B0604020202020204" pitchFamily="34" charset="0"/>
              </a:rPr>
              <a:t>Titre de la</a:t>
            </a:r>
            <a:br>
              <a:rPr lang="fr-CH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600" dirty="0">
                <a:latin typeface="Arial" panose="020B0604020202020204" pitchFamily="34" charset="0"/>
                <a:cs typeface="Arial" panose="020B0604020202020204" pitchFamily="34" charset="0"/>
              </a:rPr>
              <a:t>présentation</a:t>
            </a:r>
            <a:br>
              <a:rPr lang="fr-CH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1100" dirty="0">
                <a:latin typeface="Arial" panose="020B0604020202020204" pitchFamily="34" charset="0"/>
                <a:cs typeface="Arial" panose="020B0604020202020204" pitchFamily="34" charset="0"/>
              </a:rPr>
              <a:t>(Arial)</a:t>
            </a:r>
            <a:br>
              <a:rPr lang="fr-CH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H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2555776" y="2196812"/>
            <a:ext cx="4215436" cy="159907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2400" dirty="0">
                <a:solidFill>
                  <a:srgbClr val="9600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Présentation générale</a:t>
            </a:r>
          </a:p>
          <a:p>
            <a:pPr marL="0" indent="0" algn="ctr">
              <a:buNone/>
            </a:pPr>
            <a:r>
              <a:rPr lang="fr-CH" sz="2400" dirty="0">
                <a:solidFill>
                  <a:srgbClr val="9600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  <a:p>
            <a:pPr marL="0" indent="0" algn="ctr">
              <a:buNone/>
            </a:pPr>
            <a:r>
              <a:rPr lang="fr-CH" sz="1000" dirty="0">
                <a:solidFill>
                  <a:srgbClr val="9600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(Arial)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84436" y="3405639"/>
            <a:ext cx="2270472" cy="7804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Fonction Prénom NOM</a:t>
            </a:r>
            <a:b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1363344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27</Words>
  <Application>Microsoft Office PowerPoint</Application>
  <PresentationFormat>Affichage à l'écran (16:9)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Jérémy Maggioni</dc:creator>
  <cp:lastModifiedBy>Margarita Burgueno</cp:lastModifiedBy>
  <cp:revision>20</cp:revision>
  <dcterms:created xsi:type="dcterms:W3CDTF">2016-10-10T11:51:10Z</dcterms:created>
  <dcterms:modified xsi:type="dcterms:W3CDTF">2022-01-20T12:50:45Z</dcterms:modified>
</cp:coreProperties>
</file>