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458E-FD42-47D8-BECE-271959C8BD4C}" type="datetimeFigureOut">
              <a:rPr lang="fr-CH" smtClean="0"/>
              <a:t>20.01.2022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E05C-DFDB-4924-A8E2-AC53C7DD5B7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56175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458E-FD42-47D8-BECE-271959C8BD4C}" type="datetimeFigureOut">
              <a:rPr lang="fr-CH" smtClean="0"/>
              <a:t>20.01.2022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E05C-DFDB-4924-A8E2-AC53C7DD5B7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8100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458E-FD42-47D8-BECE-271959C8BD4C}" type="datetimeFigureOut">
              <a:rPr lang="fr-CH" smtClean="0"/>
              <a:t>20.01.2022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E05C-DFDB-4924-A8E2-AC53C7DD5B7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5756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458E-FD42-47D8-BECE-271959C8BD4C}" type="datetimeFigureOut">
              <a:rPr lang="fr-CH" smtClean="0"/>
              <a:t>20.01.2022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E05C-DFDB-4924-A8E2-AC53C7DD5B7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72302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458E-FD42-47D8-BECE-271959C8BD4C}" type="datetimeFigureOut">
              <a:rPr lang="fr-CH" smtClean="0"/>
              <a:t>20.01.2022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E05C-DFDB-4924-A8E2-AC53C7DD5B7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25554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458E-FD42-47D8-BECE-271959C8BD4C}" type="datetimeFigureOut">
              <a:rPr lang="fr-CH" smtClean="0"/>
              <a:t>20.01.2022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E05C-DFDB-4924-A8E2-AC53C7DD5B7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69721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458E-FD42-47D8-BECE-271959C8BD4C}" type="datetimeFigureOut">
              <a:rPr lang="fr-CH" smtClean="0"/>
              <a:t>20.01.2022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E05C-DFDB-4924-A8E2-AC53C7DD5B7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73834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458E-FD42-47D8-BECE-271959C8BD4C}" type="datetimeFigureOut">
              <a:rPr lang="fr-CH" smtClean="0"/>
              <a:t>20.01.2022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E05C-DFDB-4924-A8E2-AC53C7DD5B7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76527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458E-FD42-47D8-BECE-271959C8BD4C}" type="datetimeFigureOut">
              <a:rPr lang="fr-CH" smtClean="0"/>
              <a:t>20.01.2022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E05C-DFDB-4924-A8E2-AC53C7DD5B7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8051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458E-FD42-47D8-BECE-271959C8BD4C}" type="datetimeFigureOut">
              <a:rPr lang="fr-CH" smtClean="0"/>
              <a:t>20.01.2022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E05C-DFDB-4924-A8E2-AC53C7DD5B7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44526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458E-FD42-47D8-BECE-271959C8BD4C}" type="datetimeFigureOut">
              <a:rPr lang="fr-CH" smtClean="0"/>
              <a:t>20.01.2022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E05C-DFDB-4924-A8E2-AC53C7DD5B7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47449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D458E-FD42-47D8-BECE-271959C8BD4C}" type="datetimeFigureOut">
              <a:rPr lang="fr-CH" smtClean="0"/>
              <a:t>20.01.2022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9E05C-DFDB-4924-A8E2-AC53C7DD5B7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2139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513945" y="1084673"/>
            <a:ext cx="7617846" cy="186356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600" dirty="0">
                <a:latin typeface="Arial" panose="020B0604020202020204" pitchFamily="34" charset="0"/>
                <a:cs typeface="Arial" panose="020B0604020202020204" pitchFamily="34" charset="0"/>
              </a:rPr>
              <a:t>Titre de la</a:t>
            </a:r>
            <a:br>
              <a:rPr lang="fr-CH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3600" dirty="0">
                <a:latin typeface="Arial" panose="020B0604020202020204" pitchFamily="34" charset="0"/>
                <a:cs typeface="Arial" panose="020B0604020202020204" pitchFamily="34" charset="0"/>
              </a:rPr>
              <a:t>présentation</a:t>
            </a:r>
            <a:br>
              <a:rPr lang="fr-CH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1100" dirty="0">
                <a:latin typeface="Arial" panose="020B0604020202020204" pitchFamily="34" charset="0"/>
                <a:cs typeface="Arial" panose="020B0604020202020204" pitchFamily="34" charset="0"/>
              </a:rPr>
              <a:t>(Arial)</a:t>
            </a: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3439391" y="2719643"/>
            <a:ext cx="5766954" cy="206865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2400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générale</a:t>
            </a:r>
          </a:p>
          <a:p>
            <a:pPr marL="0" indent="0" algn="ctr">
              <a:buNone/>
            </a:pPr>
            <a:r>
              <a:rPr lang="fr-CH" sz="2400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  <a:p>
            <a:pPr marL="0" indent="0" algn="ctr">
              <a:buNone/>
            </a:pPr>
            <a:r>
              <a:rPr lang="fr-FR" sz="1000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(Arial)</a:t>
            </a:r>
            <a:endParaRPr lang="fr-CH" sz="1000" dirty="0">
              <a:solidFill>
                <a:srgbClr val="9600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98907" y="4662939"/>
            <a:ext cx="2270472" cy="780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Fonction Prénom NOM</a:t>
            </a:r>
            <a:b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0037116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20</Words>
  <Application>Microsoft Office PowerPoint</Application>
  <PresentationFormat>Grand écran</PresentationFormat>
  <Paragraphs>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3" baseType="lpstr">
      <vt:lpstr>Arial</vt:lpstr>
      <vt:lpstr>Thème Office</vt:lpstr>
      <vt:lpstr>Présentation PowerPoint</vt:lpstr>
    </vt:vector>
  </TitlesOfParts>
  <Company>UniGE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Alexandra Emmanuelle Mandofia-Gati</dc:creator>
  <cp:lastModifiedBy>Margarita Burgueno</cp:lastModifiedBy>
  <cp:revision>5</cp:revision>
  <dcterms:created xsi:type="dcterms:W3CDTF">2017-04-03T14:32:06Z</dcterms:created>
  <dcterms:modified xsi:type="dcterms:W3CDTF">2022-01-20T12:57:31Z</dcterms:modified>
</cp:coreProperties>
</file>