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2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38" d="100"/>
          <a:sy n="138" d="100"/>
        </p:scale>
        <p:origin x="756" y="120"/>
      </p:cViewPr>
      <p:guideLst>
        <p:guide orient="horz" pos="1620"/>
        <p:guide pos="2880"/>
        <p:guide pos="2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252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41394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55523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71043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41483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6118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04040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9910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19569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65127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6978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38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072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8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50" r:id="rId11"/>
    <p:sldLayoutId id="2147483651" r:id="rId12"/>
    <p:sldLayoutId id="2147483652" r:id="rId13"/>
    <p:sldLayoutId id="2147483653" r:id="rId14"/>
    <p:sldLayoutId id="2147483654" r:id="rId15"/>
    <p:sldLayoutId id="2147483655" r:id="rId16"/>
    <p:sldLayoutId id="2147483656" r:id="rId17"/>
    <p:sldLayoutId id="2147483657" r:id="rId18"/>
    <p:sldLayoutId id="2147483658" r:id="rId19"/>
    <p:sldLayoutId id="2147483659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/>
          <p:cNvSpPr txBox="1"/>
          <p:nvPr/>
        </p:nvSpPr>
        <p:spPr>
          <a:xfrm>
            <a:off x="2445544" y="4611741"/>
            <a:ext cx="320657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CH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FACULTÉ DE MÉDECINE</a:t>
            </a:r>
          </a:p>
          <a:p>
            <a:r>
              <a:rPr lang="fr-CH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DÉPARTEMENT DE XXX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300182" y="801094"/>
            <a:ext cx="5977166" cy="186356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600" dirty="0">
                <a:latin typeface="Arial" panose="020B0604020202020204" pitchFamily="34" charset="0"/>
                <a:cs typeface="Arial" panose="020B0604020202020204" pitchFamily="34" charset="0"/>
              </a:rPr>
              <a:t>Titre de la</a:t>
            </a:r>
            <a:br>
              <a:rPr lang="fr-CH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>
                <a:latin typeface="Arial" panose="020B0604020202020204" pitchFamily="34" charset="0"/>
                <a:cs typeface="Arial" panose="020B0604020202020204" pitchFamily="34" charset="0"/>
              </a:rPr>
              <a:t>présentation</a:t>
            </a:r>
            <a:br>
              <a:rPr lang="fr-CH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1100" dirty="0">
                <a:latin typeface="Arial" panose="020B0604020202020204" pitchFamily="34" charset="0"/>
                <a:cs typeface="Arial" panose="020B0604020202020204" pitchFamily="34" charset="0"/>
              </a:rPr>
              <a:t>(Arial)</a:t>
            </a: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2181047" y="2196812"/>
            <a:ext cx="4215436" cy="159907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2400" dirty="0">
                <a:solidFill>
                  <a:srgbClr val="9600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Présentation générale</a:t>
            </a:r>
          </a:p>
          <a:p>
            <a:pPr marL="0" indent="0" algn="ctr">
              <a:buNone/>
            </a:pPr>
            <a:r>
              <a:rPr lang="fr-CH" sz="2400" dirty="0">
                <a:solidFill>
                  <a:srgbClr val="9600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pPr marL="0" indent="0" algn="ctr">
              <a:buNone/>
            </a:pPr>
            <a:r>
              <a:rPr lang="fr-FR" sz="1000" dirty="0">
                <a:solidFill>
                  <a:srgbClr val="9600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(Arial)</a:t>
            </a:r>
            <a:endParaRPr lang="fr-CH" sz="1000" dirty="0">
              <a:solidFill>
                <a:srgbClr val="96004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95536" y="3405639"/>
            <a:ext cx="2270472" cy="7804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Fonction Prénom NOM</a:t>
            </a:r>
            <a:b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677019"/>
            <a:ext cx="1368152" cy="314553"/>
          </a:xfrm>
          <a:prstGeom prst="rect">
            <a:avLst/>
          </a:prstGeom>
        </p:spPr>
      </p:pic>
      <p:cxnSp>
        <p:nvCxnSpPr>
          <p:cNvPr id="13" name="Connecteur droit 12"/>
          <p:cNvCxnSpPr/>
          <p:nvPr/>
        </p:nvCxnSpPr>
        <p:spPr>
          <a:xfrm>
            <a:off x="2339752" y="4659982"/>
            <a:ext cx="0" cy="377099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26</Words>
  <Application>Microsoft Office PowerPoint</Application>
  <PresentationFormat>Affichage à l'écran (16:9)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Arial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Jérémy Maggioni</dc:creator>
  <cp:lastModifiedBy>Margarita Burgueno</cp:lastModifiedBy>
  <cp:revision>22</cp:revision>
  <dcterms:created xsi:type="dcterms:W3CDTF">2016-10-10T11:51:10Z</dcterms:created>
  <dcterms:modified xsi:type="dcterms:W3CDTF">2022-01-20T12:54:04Z</dcterms:modified>
</cp:coreProperties>
</file>