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</p:sldIdLst>
  <p:sldSz cx="9144000" cy="5143500" type="screen16x9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  <p15:guide id="3" pos="29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74"/>
  </p:normalViewPr>
  <p:slideViewPr>
    <p:cSldViewPr>
      <p:cViewPr varScale="1">
        <p:scale>
          <a:sx n="138" d="100"/>
          <a:sy n="138" d="100"/>
        </p:scale>
        <p:origin x="756" y="120"/>
      </p:cViewPr>
      <p:guideLst>
        <p:guide orient="horz" pos="1620"/>
        <p:guide pos="2880"/>
        <p:guide pos="29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530852"/>
            <a:ext cx="9144000" cy="612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02526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541394"/>
            <a:ext cx="9144000" cy="612648"/>
          </a:xfrm>
          <a:prstGeom prst="rect">
            <a:avLst/>
          </a:prstGeom>
        </p:spPr>
      </p:pic>
    </p:spTree>
    <p:extLst/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052FDD99-4001-401D-B858-8371D1D779A7}" type="datetimeFigureOut">
              <a:rPr lang="fr-CH" smtClean="0"/>
              <a:t>20.01.2022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2038AEF9-613E-4F50-AB3F-BF720E27A659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3555230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052FDD99-4001-401D-B858-8371D1D779A7}" type="datetimeFigureOut">
              <a:rPr lang="fr-CH" smtClean="0"/>
              <a:t>20.01.2022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2038AEF9-613E-4F50-AB3F-BF720E27A659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1710433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052FDD99-4001-401D-B858-8371D1D779A7}" type="datetimeFigureOut">
              <a:rPr lang="fr-CH" smtClean="0"/>
              <a:t>20.01.2022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2038AEF9-613E-4F50-AB3F-BF720E27A659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74148314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052FDD99-4001-401D-B858-8371D1D779A7}" type="datetimeFigureOut">
              <a:rPr lang="fr-CH" smtClean="0"/>
              <a:t>20.01.2022</a:t>
            </a:fld>
            <a:endParaRPr lang="fr-CH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fr-CH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2038AEF9-613E-4F50-AB3F-BF720E27A659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30611881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052FDD99-4001-401D-B858-8371D1D779A7}" type="datetimeFigureOut">
              <a:rPr lang="fr-CH" smtClean="0"/>
              <a:t>20.01.2022</a:t>
            </a:fld>
            <a:endParaRPr lang="fr-CH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fr-CH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2038AEF9-613E-4F50-AB3F-BF720E27A659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4040401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052FDD99-4001-401D-B858-8371D1D779A7}" type="datetimeFigureOut">
              <a:rPr lang="fr-CH" smtClean="0"/>
              <a:t>20.01.2022</a:t>
            </a:fld>
            <a:endParaRPr lang="fr-CH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fr-CH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2038AEF9-613E-4F50-AB3F-BF720E27A659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02991044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052FDD99-4001-401D-B858-8371D1D779A7}" type="datetimeFigureOut">
              <a:rPr lang="fr-CH" smtClean="0"/>
              <a:t>20.01.2022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2038AEF9-613E-4F50-AB3F-BF720E27A659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61956992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H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052FDD99-4001-401D-B858-8371D1D779A7}" type="datetimeFigureOut">
              <a:rPr lang="fr-CH" smtClean="0"/>
              <a:t>20.01.2022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2038AEF9-613E-4F50-AB3F-BF720E27A659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46512718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052FDD99-4001-401D-B858-8371D1D779A7}" type="datetimeFigureOut">
              <a:rPr lang="fr-CH" smtClean="0"/>
              <a:t>20.01.2022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2038AEF9-613E-4F50-AB3F-BF720E27A659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8697827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530852"/>
            <a:ext cx="9144000" cy="612648"/>
          </a:xfrm>
          <a:prstGeom prst="rect">
            <a:avLst/>
          </a:prstGeom>
        </p:spPr>
      </p:pic>
    </p:spTree>
    <p:extLst/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  <a:prstGeom prst="rect">
            <a:avLst/>
          </a:prstGeom>
        </p:spPr>
        <p:txBody>
          <a:bodyPr vert="eaVert"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052FDD99-4001-401D-B858-8371D1D779A7}" type="datetimeFigureOut">
              <a:rPr lang="fr-CH" smtClean="0"/>
              <a:t>20.01.2022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2038AEF9-613E-4F50-AB3F-BF720E27A659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33899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530852"/>
            <a:ext cx="9144000" cy="612648"/>
          </a:xfrm>
          <a:prstGeom prst="rect">
            <a:avLst/>
          </a:prstGeom>
        </p:spPr>
      </p:pic>
    </p:spTree>
    <p:extLst/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530852"/>
            <a:ext cx="9144000" cy="612648"/>
          </a:xfrm>
          <a:prstGeom prst="rect">
            <a:avLst/>
          </a:prstGeom>
        </p:spPr>
      </p:pic>
    </p:spTree>
    <p:extLst/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530852"/>
            <a:ext cx="9144000" cy="612648"/>
          </a:xfrm>
          <a:prstGeom prst="rect">
            <a:avLst/>
          </a:prstGeom>
        </p:spPr>
      </p:pic>
    </p:spTree>
    <p:extLst/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530852"/>
            <a:ext cx="9144000" cy="612648"/>
          </a:xfrm>
          <a:prstGeom prst="rect">
            <a:avLst/>
          </a:prstGeom>
        </p:spPr>
      </p:pic>
    </p:spTree>
    <p:extLst/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530852"/>
            <a:ext cx="9144000" cy="612648"/>
          </a:xfrm>
          <a:prstGeom prst="rect">
            <a:avLst/>
          </a:prstGeom>
        </p:spPr>
      </p:pic>
    </p:spTree>
    <p:extLst/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530852"/>
            <a:ext cx="9144000" cy="612648"/>
          </a:xfrm>
          <a:prstGeom prst="rect">
            <a:avLst/>
          </a:prstGeom>
        </p:spPr>
      </p:pic>
    </p:spTree>
    <p:extLst/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530852"/>
            <a:ext cx="9144000" cy="612648"/>
          </a:xfrm>
          <a:prstGeom prst="rect">
            <a:avLst/>
          </a:prstGeom>
        </p:spPr>
      </p:pic>
    </p:spTree>
    <p:extLst/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507295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1" r:id="rId3"/>
    <p:sldLayoutId id="2147483662" r:id="rId4"/>
    <p:sldLayoutId id="2147483668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50" r:id="rId11"/>
    <p:sldLayoutId id="2147483651" r:id="rId12"/>
    <p:sldLayoutId id="2147483652" r:id="rId13"/>
    <p:sldLayoutId id="2147483653" r:id="rId14"/>
    <p:sldLayoutId id="2147483654" r:id="rId15"/>
    <p:sldLayoutId id="2147483655" r:id="rId16"/>
    <p:sldLayoutId id="2147483656" r:id="rId17"/>
    <p:sldLayoutId id="2147483657" r:id="rId18"/>
    <p:sldLayoutId id="2147483658" r:id="rId19"/>
    <p:sldLayoutId id="2147483659" r:id="rId20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4"/>
          <p:cNvSpPr txBox="1"/>
          <p:nvPr/>
        </p:nvSpPr>
        <p:spPr>
          <a:xfrm>
            <a:off x="2445544" y="4611741"/>
            <a:ext cx="3206576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fr-CH" sz="1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FACULTÉ DE MÉDECINE</a:t>
            </a:r>
          </a:p>
          <a:p>
            <a:r>
              <a:rPr lang="fr-CH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DÉPARTEMENT DE XXX</a:t>
            </a:r>
          </a:p>
        </p:txBody>
      </p:sp>
      <p:sp>
        <p:nvSpPr>
          <p:cNvPr id="5" name="Titre 1"/>
          <p:cNvSpPr txBox="1">
            <a:spLocks/>
          </p:cNvSpPr>
          <p:nvPr/>
        </p:nvSpPr>
        <p:spPr>
          <a:xfrm>
            <a:off x="1300182" y="801094"/>
            <a:ext cx="5977166" cy="1863567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CH" sz="3600" dirty="0">
                <a:latin typeface="Arial" panose="020B0604020202020204" pitchFamily="34" charset="0"/>
                <a:cs typeface="Arial" panose="020B0604020202020204" pitchFamily="34" charset="0"/>
              </a:rPr>
              <a:t>Titre de la</a:t>
            </a:r>
            <a:br>
              <a:rPr lang="fr-CH" sz="3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CH" sz="3600" dirty="0">
                <a:latin typeface="Arial" panose="020B0604020202020204" pitchFamily="34" charset="0"/>
                <a:cs typeface="Arial" panose="020B0604020202020204" pitchFamily="34" charset="0"/>
              </a:rPr>
              <a:t>présentation</a:t>
            </a:r>
            <a:br>
              <a:rPr lang="fr-CH" sz="3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CH" sz="1100" dirty="0">
                <a:latin typeface="Arial" panose="020B0604020202020204" pitchFamily="34" charset="0"/>
                <a:cs typeface="Arial" panose="020B0604020202020204" pitchFamily="34" charset="0"/>
              </a:rPr>
              <a:t>(Arial)</a:t>
            </a:r>
          </a:p>
        </p:txBody>
      </p:sp>
      <p:sp>
        <p:nvSpPr>
          <p:cNvPr id="6" name="Sous-titre 2"/>
          <p:cNvSpPr txBox="1">
            <a:spLocks/>
          </p:cNvSpPr>
          <p:nvPr/>
        </p:nvSpPr>
        <p:spPr>
          <a:xfrm>
            <a:off x="2181047" y="2196812"/>
            <a:ext cx="4215436" cy="1599074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fr-CH" sz="2400" dirty="0">
                <a:solidFill>
                  <a:srgbClr val="96004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Présentation générale</a:t>
            </a:r>
          </a:p>
          <a:p>
            <a:pPr marL="0" indent="0" algn="ctr">
              <a:buNone/>
            </a:pPr>
            <a:r>
              <a:rPr lang="fr-CH" sz="2400" dirty="0">
                <a:solidFill>
                  <a:srgbClr val="96004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date</a:t>
            </a:r>
          </a:p>
          <a:p>
            <a:pPr marL="0" indent="0" algn="ctr">
              <a:buNone/>
            </a:pPr>
            <a:r>
              <a:rPr lang="fr-FR" sz="1000" dirty="0">
                <a:solidFill>
                  <a:srgbClr val="96004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(Arial)</a:t>
            </a:r>
            <a:endParaRPr lang="fr-CH" sz="1000" dirty="0">
              <a:solidFill>
                <a:srgbClr val="96004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itre 1"/>
          <p:cNvSpPr txBox="1">
            <a:spLocks/>
          </p:cNvSpPr>
          <p:nvPr/>
        </p:nvSpPr>
        <p:spPr>
          <a:xfrm>
            <a:off x="395536" y="3405639"/>
            <a:ext cx="2270472" cy="78049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FR" sz="1600" dirty="0">
                <a:latin typeface="Arial" panose="020B0604020202020204" pitchFamily="34" charset="0"/>
                <a:cs typeface="Arial" panose="020B0604020202020204" pitchFamily="34" charset="0"/>
              </a:rPr>
              <a:t>Fonction Prénom NOM</a:t>
            </a:r>
            <a:b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sz="1400" dirty="0">
                <a:latin typeface="Arial" panose="020B0604020202020204" pitchFamily="34" charset="0"/>
                <a:cs typeface="Arial" panose="020B0604020202020204" pitchFamily="34" charset="0"/>
              </a:rPr>
              <a:t>date</a:t>
            </a:r>
          </a:p>
        </p:txBody>
      </p:sp>
      <p:pic>
        <p:nvPicPr>
          <p:cNvPr id="11" name="Imag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4677019"/>
            <a:ext cx="1368152" cy="314553"/>
          </a:xfrm>
          <a:prstGeom prst="rect">
            <a:avLst/>
          </a:prstGeom>
        </p:spPr>
      </p:pic>
      <p:cxnSp>
        <p:nvCxnSpPr>
          <p:cNvPr id="13" name="Connecteur droit 12"/>
          <p:cNvCxnSpPr/>
          <p:nvPr/>
        </p:nvCxnSpPr>
        <p:spPr>
          <a:xfrm>
            <a:off x="2339752" y="4659982"/>
            <a:ext cx="0" cy="377099"/>
          </a:xfrm>
          <a:prstGeom prst="line">
            <a:avLst/>
          </a:prstGeom>
          <a:ln w="31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3633443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190</TotalTime>
  <Words>26</Words>
  <Application>Microsoft Office PowerPoint</Application>
  <PresentationFormat>Affichage à l'écran (16:9)</PresentationFormat>
  <Paragraphs>7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1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3" baseType="lpstr">
      <vt:lpstr>Arial</vt:lpstr>
      <vt:lpstr>Thème Office</vt:lpstr>
      <vt:lpstr>Présentation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Jérémy Maggioni</dc:creator>
  <cp:lastModifiedBy>Margarita Burgueno</cp:lastModifiedBy>
  <cp:revision>22</cp:revision>
  <dcterms:created xsi:type="dcterms:W3CDTF">2016-10-10T11:51:10Z</dcterms:created>
  <dcterms:modified xsi:type="dcterms:W3CDTF">2022-01-20T12:54:04Z</dcterms:modified>
</cp:coreProperties>
</file>