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0" r:id="rId4"/>
    <p:sldId id="261" r:id="rId5"/>
  </p:sldIdLst>
  <p:sldSz cx="30279975" cy="42808525"/>
  <p:notesSz cx="6858000" cy="9144000"/>
  <p:defaultTextStyle>
    <a:defPPr>
      <a:defRPr lang="fr-FR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F7F"/>
    <a:srgbClr val="470B71"/>
    <a:srgbClr val="F1AB00"/>
    <a:srgbClr val="FF5C00"/>
    <a:srgbClr val="C69200"/>
    <a:srgbClr val="F42941"/>
    <a:srgbClr val="0067C5"/>
    <a:srgbClr val="96004B"/>
    <a:srgbClr val="007E64"/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0" autoAdjust="0"/>
    <p:restoredTop sz="94690" autoAdjust="0"/>
  </p:normalViewPr>
  <p:slideViewPr>
    <p:cSldViewPr>
      <p:cViewPr>
        <p:scale>
          <a:sx n="25" d="100"/>
          <a:sy n="25" d="100"/>
        </p:scale>
        <p:origin x="-4496" y="-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hyperlink" Target="http://www.unige.ch/presse/charte/pdf/Exemples_affiche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ge.ch/presse/charte/pdf/Exemples_affiches.pdf" TargetMode="External"/><Relationship Id="rId4" Type="http://schemas.openxmlformats.org/officeDocument/2006/relationships/image" Target="../media/image2.png"/><Relationship Id="rId5" Type="http://schemas.openxmlformats.org/officeDocument/2006/relationships/image" Target="file://localhost/Volumes/COMM/catec/LOGOS/Logo%20Autres/HUG/New/LOGO_HUG_H_NEGATIF.png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hyperlink" Target="http://www.unige.ch/presse/charte/pdf/Exemples_affiche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ge.ch/presse/charte/pdf/Exemples_affiches.pdf" TargetMode="External"/><Relationship Id="rId4" Type="http://schemas.openxmlformats.org/officeDocument/2006/relationships/image" Target="../media/image2.png"/><Relationship Id="rId5" Type="http://schemas.openxmlformats.org/officeDocument/2006/relationships/image" Target="file://localhost/Volumes/COMM/catec/LOGOS/Logo%20Autres/HUG/New/LOGO_HUG_H_NEGATIF.png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528125"/>
            <a:ext cx="30276000" cy="42804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2925" y="39190238"/>
            <a:ext cx="7992888" cy="288036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94646" y="40122587"/>
            <a:ext cx="11305256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  <a:endParaRPr lang="fr-CH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73033" y="5490494"/>
            <a:ext cx="21026336" cy="2430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0" b="1" dirty="0"/>
              <a:t>Le texte en bas à gauche (toujours en majuscules accentuées) </a:t>
            </a:r>
            <a:r>
              <a:rPr lang="fr-CH" sz="8000" dirty="0"/>
              <a:t>est modifiable en fonction des structures organisatrices. La liste des exemples n’est pas exhaustive. </a:t>
            </a:r>
          </a:p>
          <a:p>
            <a:endParaRPr lang="fr-CH" sz="8000" dirty="0"/>
          </a:p>
          <a:p>
            <a:r>
              <a:rPr lang="fr-CH" sz="8000" dirty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+ Département: Arial (Faculté) et Arial Bold (Département)</a:t>
            </a:r>
          </a:p>
          <a:p>
            <a:endParaRPr lang="fr-CH" sz="8000" dirty="0"/>
          </a:p>
          <a:p>
            <a:r>
              <a:rPr lang="fr-CH" sz="8000" dirty="0"/>
              <a:t>Voir les explications concernant les posters, affiches et flyers.</a:t>
            </a:r>
          </a:p>
          <a:p>
            <a:endParaRPr lang="fr-CH" sz="8000" dirty="0"/>
          </a:p>
          <a:p>
            <a:r>
              <a:rPr lang="fr-FR" sz="8000" baseline="30000" dirty="0">
                <a:hlinkClick r:id="rId3"/>
              </a:rPr>
              <a:t>http://www.unige.ch/presse/charte/pdf/Exemples_affiches.pdf</a:t>
            </a:r>
            <a:endParaRPr lang="fr-FR" sz="8000" baseline="30000" dirty="0"/>
          </a:p>
          <a:p>
            <a:endParaRPr lang="fr-CH" sz="8000" dirty="0"/>
          </a:p>
          <a:p>
            <a:endParaRPr lang="fr-CH" sz="8000" dirty="0"/>
          </a:p>
          <a:p>
            <a:r>
              <a:rPr lang="fr-CH" sz="8000" b="1" dirty="0"/>
              <a:t>Les couleurs des bandeaux </a:t>
            </a:r>
            <a:r>
              <a:rPr lang="fr-CH" sz="8000" dirty="0"/>
              <a:t>peuvent sembler fausses à l’écran, mais lors de l’impression elles sont très proches des couleurs facultaires pantone.</a:t>
            </a:r>
            <a:endParaRPr lang="fr-CH" sz="8000" dirty="0"/>
          </a:p>
        </p:txBody>
      </p:sp>
    </p:spTree>
    <p:extLst>
      <p:ext uri="{BB962C8B-B14F-4D97-AF65-F5344CB8AC3E}">
        <p14:creationId xmlns:p14="http://schemas.microsoft.com/office/powerpoint/2010/main" val="188558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528125"/>
            <a:ext cx="30276000" cy="42804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2715" y="39190238"/>
            <a:ext cx="7992888" cy="288036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667380" y="40122586"/>
            <a:ext cx="11017223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073033" y="5490494"/>
            <a:ext cx="21026336" cy="2430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0" b="1" dirty="0"/>
              <a:t>Le texte en bas à gauche (toujours en majuscules accentuées) </a:t>
            </a:r>
            <a:r>
              <a:rPr lang="fr-CH" sz="8000" dirty="0"/>
              <a:t>est modifiable en fonction des structures organisatrices. La liste des exemples n’est pas exhaustive. </a:t>
            </a:r>
          </a:p>
          <a:p>
            <a:endParaRPr lang="fr-CH" sz="8000" dirty="0"/>
          </a:p>
          <a:p>
            <a:r>
              <a:rPr lang="fr-CH" sz="8000" dirty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+ Département: Arial (Faculté) et Arial Bold (Département)</a:t>
            </a:r>
          </a:p>
          <a:p>
            <a:endParaRPr lang="fr-CH" sz="8000" dirty="0"/>
          </a:p>
          <a:p>
            <a:r>
              <a:rPr lang="fr-CH" sz="8000" dirty="0"/>
              <a:t>Voir les explications concernant les posters, affiches et flyers.</a:t>
            </a:r>
          </a:p>
          <a:p>
            <a:endParaRPr lang="fr-CH" sz="8000" dirty="0"/>
          </a:p>
          <a:p>
            <a:r>
              <a:rPr lang="fr-FR" sz="8000" baseline="30000" dirty="0">
                <a:hlinkClick r:id="rId3"/>
              </a:rPr>
              <a:t>http://www.unige.ch/presse/charte/pdf/Exemples_affiches.pdf</a:t>
            </a:r>
            <a:endParaRPr lang="fr-FR" sz="8000" baseline="30000" dirty="0"/>
          </a:p>
          <a:p>
            <a:endParaRPr lang="fr-CH" sz="8000" dirty="0"/>
          </a:p>
          <a:p>
            <a:endParaRPr lang="fr-CH" sz="8000" dirty="0"/>
          </a:p>
          <a:p>
            <a:r>
              <a:rPr lang="fr-CH" sz="8000" b="1" dirty="0"/>
              <a:t>Les couleurs des bandeaux </a:t>
            </a:r>
            <a:r>
              <a:rPr lang="fr-CH" sz="8000" dirty="0"/>
              <a:t>peuvent sembler fausses à l’écran, mais lors de l’impression elles sont très proches des couleurs facultaires pantone.</a:t>
            </a:r>
            <a:endParaRPr lang="fr-CH" sz="8000" dirty="0"/>
          </a:p>
        </p:txBody>
      </p:sp>
      <p:pic>
        <p:nvPicPr>
          <p:cNvPr id="2" name="LOGO_HUG_H_NEGATIF.png" descr="/Volumes/COMM/catec/LOGOS/Logo Autres/HUG/New/LOGO_HUG_H_NEGATIF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11" y="39819203"/>
            <a:ext cx="7056784" cy="162243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8875292" y="39334254"/>
            <a:ext cx="0" cy="252028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7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528125"/>
            <a:ext cx="30276000" cy="42804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2925" y="39190238"/>
            <a:ext cx="7992888" cy="288036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94645" y="39660923"/>
            <a:ext cx="18945941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-CH" sz="6000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6000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</a:p>
          <a:p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ÉPARTEMENT / INSTITUT</a:t>
            </a:r>
            <a:endParaRPr lang="fr-CH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73033" y="5490494"/>
            <a:ext cx="21026336" cy="2430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0" b="1" dirty="0"/>
              <a:t>Le texte en bas à gauche (toujours en majuscules accentuées) </a:t>
            </a:r>
            <a:r>
              <a:rPr lang="fr-CH" sz="8000" dirty="0"/>
              <a:t>est modifiable en fonction des structures organisatrices. La liste des exemples n’est pas exhaustive. </a:t>
            </a:r>
          </a:p>
          <a:p>
            <a:endParaRPr lang="fr-CH" sz="8000" dirty="0"/>
          </a:p>
          <a:p>
            <a:r>
              <a:rPr lang="fr-CH" sz="8000" dirty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+ Département: Arial (Faculté) et Arial Bold (Département)</a:t>
            </a:r>
          </a:p>
          <a:p>
            <a:endParaRPr lang="fr-CH" sz="8000" dirty="0"/>
          </a:p>
          <a:p>
            <a:r>
              <a:rPr lang="fr-CH" sz="8000" dirty="0"/>
              <a:t>Voir les explications concernant les posters, affiches et flyers.</a:t>
            </a:r>
          </a:p>
          <a:p>
            <a:endParaRPr lang="fr-CH" sz="8000" dirty="0"/>
          </a:p>
          <a:p>
            <a:r>
              <a:rPr lang="fr-FR" sz="8000" baseline="30000" dirty="0">
                <a:hlinkClick r:id="rId3"/>
              </a:rPr>
              <a:t>http://www.unige.ch/presse/charte/pdf/Exemples_affiches.pdf</a:t>
            </a:r>
            <a:endParaRPr lang="fr-FR" sz="8000" baseline="30000" dirty="0"/>
          </a:p>
          <a:p>
            <a:endParaRPr lang="fr-CH" sz="8000" dirty="0"/>
          </a:p>
          <a:p>
            <a:endParaRPr lang="fr-CH" sz="8000" dirty="0"/>
          </a:p>
          <a:p>
            <a:r>
              <a:rPr lang="fr-CH" sz="8000" b="1" dirty="0"/>
              <a:t>Les couleurs des bandeaux </a:t>
            </a:r>
            <a:r>
              <a:rPr lang="fr-CH" sz="8000" dirty="0"/>
              <a:t>peuvent sembler fausses à l’écran, mais lors de l’impression elles sont très proches des couleurs facultaires pantone.</a:t>
            </a:r>
            <a:endParaRPr lang="fr-CH" sz="8000" dirty="0"/>
          </a:p>
        </p:txBody>
      </p:sp>
    </p:spTree>
    <p:extLst>
      <p:ext uri="{BB962C8B-B14F-4D97-AF65-F5344CB8AC3E}">
        <p14:creationId xmlns:p14="http://schemas.microsoft.com/office/powerpoint/2010/main" val="284050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528125"/>
            <a:ext cx="30276000" cy="42804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2715" y="39190238"/>
            <a:ext cx="7992888" cy="288036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667380" y="39660922"/>
            <a:ext cx="11017223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-CH" sz="6000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6000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</a:p>
          <a:p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fr-CH" sz="6000" b="1" dirty="0" smtClean="0">
                <a:solidFill>
                  <a:schemeClr val="bg1"/>
                </a:solidFill>
                <a:latin typeface="Arial"/>
                <a:cs typeface="Arial"/>
              </a:rPr>
              <a:t>ÉPARTEMENT / INSTITUT</a:t>
            </a:r>
            <a:endParaRPr lang="fr-CH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73033" y="5490494"/>
            <a:ext cx="21026336" cy="2430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0" b="1" dirty="0"/>
              <a:t>Le texte en bas à gauche (toujours en majuscules accentuées) </a:t>
            </a:r>
            <a:r>
              <a:rPr lang="fr-CH" sz="8000" dirty="0"/>
              <a:t>est modifiable en fonction des structures organisatrices. La liste des exemples n’est pas exhaustive. </a:t>
            </a:r>
          </a:p>
          <a:p>
            <a:endParaRPr lang="fr-CH" sz="8000" dirty="0"/>
          </a:p>
          <a:p>
            <a:r>
              <a:rPr lang="fr-CH" sz="8000" dirty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8000" dirty="0"/>
              <a:t>Faculté + Département: Arial (Faculté) et Arial Bold (Département)</a:t>
            </a:r>
          </a:p>
          <a:p>
            <a:endParaRPr lang="fr-CH" sz="8000" dirty="0"/>
          </a:p>
          <a:p>
            <a:r>
              <a:rPr lang="fr-CH" sz="8000" dirty="0"/>
              <a:t>Voir les explications concernant les posters, affiches et flyers.</a:t>
            </a:r>
          </a:p>
          <a:p>
            <a:endParaRPr lang="fr-CH" sz="8000" dirty="0"/>
          </a:p>
          <a:p>
            <a:r>
              <a:rPr lang="fr-FR" sz="8000" baseline="30000" dirty="0">
                <a:hlinkClick r:id="rId3"/>
              </a:rPr>
              <a:t>http://www.unige.ch/presse/charte/pdf/Exemples_affiches.pdf</a:t>
            </a:r>
            <a:endParaRPr lang="fr-FR" sz="8000" baseline="30000" dirty="0"/>
          </a:p>
          <a:p>
            <a:endParaRPr lang="fr-CH" sz="8000" dirty="0"/>
          </a:p>
          <a:p>
            <a:endParaRPr lang="fr-CH" sz="8000" dirty="0"/>
          </a:p>
          <a:p>
            <a:r>
              <a:rPr lang="fr-CH" sz="8000" b="1" dirty="0"/>
              <a:t>Les couleurs des bandeaux </a:t>
            </a:r>
            <a:r>
              <a:rPr lang="fr-CH" sz="8000" dirty="0"/>
              <a:t>peuvent sembler fausses à l’écran, mais lors de l’impression elles sont très proches des couleurs facultaires pantone.</a:t>
            </a:r>
            <a:endParaRPr lang="fr-CH" sz="8000" dirty="0"/>
          </a:p>
        </p:txBody>
      </p:sp>
      <p:pic>
        <p:nvPicPr>
          <p:cNvPr id="2" name="LOGO_HUG_H_NEGATIF.png" descr="/Volumes/COMM/catec/LOGOS/Logo Autres/HUG/New/LOGO_HUG_H_NEGATIF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11" y="39819203"/>
            <a:ext cx="7056784" cy="162243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8875292" y="39334254"/>
            <a:ext cx="0" cy="252028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22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426</Words>
  <Application>Microsoft Macintosh PowerPoint</Application>
  <PresentationFormat>Personnalisé</PresentationFormat>
  <Paragraphs>54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MONNIN</dc:creator>
  <cp:lastModifiedBy>Guy Mandofia</cp:lastModifiedBy>
  <cp:revision>11</cp:revision>
  <dcterms:created xsi:type="dcterms:W3CDTF">2011-11-23T15:39:26Z</dcterms:created>
  <dcterms:modified xsi:type="dcterms:W3CDTF">2015-12-03T10:55:45Z</dcterms:modified>
</cp:coreProperties>
</file>